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24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98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94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6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7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06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23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75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3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7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5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11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AF49-8085-4ECA-839A-75547C5BA457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AFFC-C912-4AD8-9B97-2FFCF95D6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41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61">
            <a:extLst>
              <a:ext uri="{FF2B5EF4-FFF2-40B4-BE49-F238E27FC236}">
                <a16:creationId xmlns:a16="http://schemas.microsoft.com/office/drawing/2014/main" id="{6F9609BE-8521-591D-2CAD-83FCC45498BC}"/>
              </a:ext>
            </a:extLst>
          </p:cNvPr>
          <p:cNvGrpSpPr/>
          <p:nvPr/>
        </p:nvGrpSpPr>
        <p:grpSpPr>
          <a:xfrm>
            <a:off x="14715" y="166176"/>
            <a:ext cx="6858000" cy="9739824"/>
            <a:chOff x="14715" y="166176"/>
            <a:chExt cx="6858000" cy="973982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7B4601F-F2D7-FC88-1165-E25929720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5" y="166176"/>
              <a:ext cx="6858000" cy="9739824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B01B4BC-A373-80DD-DC8B-90B230DBA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696" y="665369"/>
              <a:ext cx="1263487" cy="1394389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9B28DF0-A5A2-5939-CB85-4BCEE91AC285}"/>
                </a:ext>
              </a:extLst>
            </p:cNvPr>
            <p:cNvSpPr/>
            <p:nvPr/>
          </p:nvSpPr>
          <p:spPr>
            <a:xfrm>
              <a:off x="139873" y="1122468"/>
              <a:ext cx="4447080" cy="414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on가변 소망 Bold_TT" panose="02020603020101020101" pitchFamily="18" charset="-127"/>
                  <a:ea typeface="Yoon가변 소망 Bold_TT" panose="02020603020101020101" pitchFamily="18" charset="-127"/>
                </a:rPr>
                <a:t>2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on가변 소망 Bold_TT" panose="02020603020101020101" pitchFamily="18" charset="-127"/>
                  <a:ea typeface="Yoon가변 소망 Bold_TT" panose="02020603020101020101" pitchFamily="18" charset="-127"/>
                </a:rPr>
                <a:t>월 장난감 대여 순위 안내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97CE257-1391-985D-74AD-212BB38F2BC9}"/>
                </a:ext>
              </a:extLst>
            </p:cNvPr>
            <p:cNvSpPr/>
            <p:nvPr/>
          </p:nvSpPr>
          <p:spPr>
            <a:xfrm>
              <a:off x="256298" y="1828057"/>
              <a:ext cx="2732805" cy="23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on가변 소망 Bold_TT" panose="02020603020101020101" pitchFamily="18" charset="-127"/>
                  <a:ea typeface="Yoon가변 소망 Bold_TT" panose="02020603020101020101" pitchFamily="18" charset="-127"/>
                </a:rPr>
                <a:t>(2025.12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on가변 소망 Bold_TT" panose="02020603020101020101" pitchFamily="18" charset="-127"/>
                  <a:ea typeface="Yoon가변 소망 Bold_TT" panose="02020603020101020101" pitchFamily="18" charset="-127"/>
                </a:rPr>
                <a:t>월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on가변 소망 Bold_TT" panose="02020603020101020101" pitchFamily="18" charset="-127"/>
                  <a:ea typeface="Yoon가변 소망 Bold_TT" panose="02020603020101020101" pitchFamily="18" charset="-127"/>
                </a:rPr>
                <a:t>~ 2026.2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on가변 소망 Bold_TT" panose="02020603020101020101" pitchFamily="18" charset="-127"/>
                  <a:ea typeface="Yoon가변 소망 Bold_TT" panose="02020603020101020101" pitchFamily="18" charset="-127"/>
                </a:rPr>
                <a:t>월 기준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on가변 소망 Bold_TT" panose="02020603020101020101" pitchFamily="18" charset="-127"/>
                  <a:ea typeface="Yoon가변 소망 Bold_TT" panose="02020603020101020101" pitchFamily="18" charset="-127"/>
                </a:rPr>
                <a:t>)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Yoon가변 소망 Bold_TT" panose="02020603020101020101" pitchFamily="18" charset="-127"/>
                <a:ea typeface="Yoon가변 소망 Bold_TT" panose="02020603020101020101" pitchFamily="18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B6F3A5A-7465-DFD5-7E7E-E438BE7689F1}"/>
                </a:ext>
              </a:extLst>
            </p:cNvPr>
            <p:cNvSpPr/>
            <p:nvPr/>
          </p:nvSpPr>
          <p:spPr>
            <a:xfrm>
              <a:off x="3307927" y="1820397"/>
              <a:ext cx="2032087" cy="23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Yoon가변 머리정체 Bold_TT" panose="02020603020101020101" pitchFamily="18" charset="-127"/>
                <a:ea typeface="Yoon가변 머리정체 Bold_TT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6D0267-10E2-A67B-1E07-594752445ACF}"/>
                </a:ext>
              </a:extLst>
            </p:cNvPr>
            <p:cNvSpPr txBox="1"/>
            <p:nvPr/>
          </p:nvSpPr>
          <p:spPr>
            <a:xfrm>
              <a:off x="673277" y="4325048"/>
              <a:ext cx="113005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소리로 배우는 똘똘이 한글가방</a:t>
              </a:r>
            </a:p>
            <a:p>
              <a:pPr algn="ctr"/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1FCECA-1A96-B14A-5196-BE79375A5274}"/>
                </a:ext>
              </a:extLst>
            </p:cNvPr>
            <p:cNvSpPr txBox="1"/>
            <p:nvPr/>
          </p:nvSpPr>
          <p:spPr>
            <a:xfrm>
              <a:off x="1804114" y="4337293"/>
              <a:ext cx="10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뽀로로 코딩 컴퓨터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611F8C-C29E-073F-0589-A665653275EC}"/>
                </a:ext>
              </a:extLst>
            </p:cNvPr>
            <p:cNvSpPr txBox="1"/>
            <p:nvPr/>
          </p:nvSpPr>
          <p:spPr>
            <a:xfrm>
              <a:off x="3064236" y="4388591"/>
              <a:ext cx="7713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 뽀로로 드럼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C71F57-F601-2F2C-65F7-C18997A156D5}"/>
                </a:ext>
              </a:extLst>
            </p:cNvPr>
            <p:cNvSpPr txBox="1"/>
            <p:nvPr/>
          </p:nvSpPr>
          <p:spPr>
            <a:xfrm>
              <a:off x="4055446" y="4335474"/>
              <a:ext cx="1080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짐꾸러기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 베이비 접이식 미끄럼틀</a:t>
              </a:r>
              <a:endPara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639F77-15D9-B201-C8D4-2CB8A91E79C5}"/>
                </a:ext>
              </a:extLst>
            </p:cNvPr>
            <p:cNvSpPr txBox="1"/>
            <p:nvPr/>
          </p:nvSpPr>
          <p:spPr>
            <a:xfrm>
              <a:off x="5123244" y="4389058"/>
              <a:ext cx="12218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뽀로로 변신 소방차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F7D030-FEA5-3747-B08B-484F8D64D880}"/>
                </a:ext>
              </a:extLst>
            </p:cNvPr>
            <p:cNvSpPr txBox="1"/>
            <p:nvPr/>
          </p:nvSpPr>
          <p:spPr>
            <a:xfrm>
              <a:off x="595396" y="6637198"/>
              <a:ext cx="1216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바운스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 액티비티 점퍼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(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그린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340D6B-FD15-5DCA-73E4-F033BAA2F8AD}"/>
                </a:ext>
              </a:extLst>
            </p:cNvPr>
            <p:cNvSpPr txBox="1"/>
            <p:nvPr/>
          </p:nvSpPr>
          <p:spPr>
            <a:xfrm>
              <a:off x="1794777" y="6608595"/>
              <a:ext cx="1049891" cy="368791"/>
            </a:xfrm>
            <a:prstGeom prst="rect">
              <a:avLst/>
            </a:prstGeom>
            <a:noFill/>
          </p:spPr>
          <p:txBody>
            <a:bodyPr wrap="none" rtlCol="0" anchor="ctr" anchorCtr="1">
              <a:norm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뽀로로 자동차마을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B388D0-D7AB-2A08-1EA8-321A51B5990E}"/>
                </a:ext>
              </a:extLst>
            </p:cNvPr>
            <p:cNvSpPr txBox="1"/>
            <p:nvPr/>
          </p:nvSpPr>
          <p:spPr>
            <a:xfrm>
              <a:off x="2989103" y="6647124"/>
              <a:ext cx="970704" cy="30289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뽀로로 변신 경찰본부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F3EC51-CDF9-0EB7-6CF6-38B41822671B}"/>
                </a:ext>
              </a:extLst>
            </p:cNvPr>
            <p:cNvSpPr txBox="1"/>
            <p:nvPr/>
          </p:nvSpPr>
          <p:spPr>
            <a:xfrm>
              <a:off x="4110198" y="6697926"/>
              <a:ext cx="970704" cy="31243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리틀퓨처북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 </a:t>
              </a:r>
              <a:r>
                <a:rPr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폴리펜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F69E57-1877-A741-CABE-4A662A869269}"/>
                </a:ext>
              </a:extLst>
            </p:cNvPr>
            <p:cNvSpPr txBox="1"/>
            <p:nvPr/>
          </p:nvSpPr>
          <p:spPr>
            <a:xfrm>
              <a:off x="5247078" y="6707364"/>
              <a:ext cx="962549" cy="2369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공놀이 기린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4B8524-3ED0-6B49-CF18-AD764149A246}"/>
                </a:ext>
              </a:extLst>
            </p:cNvPr>
            <p:cNvSpPr txBox="1"/>
            <p:nvPr/>
          </p:nvSpPr>
          <p:spPr>
            <a:xfrm>
              <a:off x="879206" y="8937387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츄츄레일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CA87256-179E-BF9F-6E30-AC0E67E0D852}"/>
                </a:ext>
              </a:extLst>
            </p:cNvPr>
            <p:cNvSpPr txBox="1"/>
            <p:nvPr/>
          </p:nvSpPr>
          <p:spPr>
            <a:xfrm>
              <a:off x="1716291" y="8953860"/>
              <a:ext cx="12351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공놀이 개구리 연못 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ADA2237-0728-1F28-63C7-B0A88DD582B4}"/>
                </a:ext>
              </a:extLst>
            </p:cNvPr>
            <p:cNvSpPr txBox="1"/>
            <p:nvPr/>
          </p:nvSpPr>
          <p:spPr>
            <a:xfrm>
              <a:off x="2942688" y="8895080"/>
              <a:ext cx="1080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핑크퐁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 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119 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구급차 병원놀이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0F42F1-3834-D794-9A0F-0716887AFF8B}"/>
                </a:ext>
              </a:extLst>
            </p:cNvPr>
            <p:cNvSpPr txBox="1"/>
            <p:nvPr/>
          </p:nvSpPr>
          <p:spPr>
            <a:xfrm>
              <a:off x="3999372" y="8945967"/>
              <a:ext cx="11817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개비의 매직 키보드럼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A46FAF3-6A80-6299-A658-2EBDEA3B9615}"/>
                </a:ext>
              </a:extLst>
            </p:cNvPr>
            <p:cNvSpPr txBox="1"/>
            <p:nvPr/>
          </p:nvSpPr>
          <p:spPr>
            <a:xfrm>
              <a:off x="5071225" y="8873611"/>
              <a:ext cx="1260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 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new 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rPr>
                <a:t>콩순이 말하는 계산대 카트</a:t>
              </a:r>
              <a:endPara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D300ADC-92EF-5F23-8B71-E3AA974C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803" y="9267775"/>
              <a:ext cx="1800225" cy="295275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AEB099CD-AD8C-B4E0-EA9D-A4381D181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22" y="3406768"/>
            <a:ext cx="1019373" cy="7012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970F9E5-1285-CA80-0C2F-5714A011C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012" y="3298678"/>
            <a:ext cx="1066133" cy="84663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2CFDB91-352B-F9FF-8C0B-3B9F7C07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470" y="3150841"/>
            <a:ext cx="766490" cy="1121530"/>
          </a:xfrm>
          <a:prstGeom prst="snip2Same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FA1C096-476E-EDA5-F494-11BF14AF9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446" y="3370875"/>
            <a:ext cx="1085849" cy="77443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E2F922B-E343-EAB0-7F80-36DE96E164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9254" y="3268389"/>
            <a:ext cx="1050814" cy="935919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15118768-4A61-9F08-FD65-5D8BB7A23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535" y="5489078"/>
            <a:ext cx="770224" cy="952136"/>
          </a:xfrm>
          <a:prstGeom prst="snip2Same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507000F-EFED-0437-8FF2-122753E29A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0011" y="5452741"/>
            <a:ext cx="660138" cy="1118653"/>
          </a:xfrm>
          <a:prstGeom prst="snip2Same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4E45C683-C7C7-6060-421D-7BC25B0283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6002" y="5489078"/>
            <a:ext cx="963331" cy="1034829"/>
          </a:xfrm>
          <a:prstGeom prst="snip2Same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5EBE9D01-7B5A-2DFA-E262-9EBCBC50C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4872" y="5549906"/>
            <a:ext cx="970704" cy="891308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65E185DC-2269-DAC0-C165-FDE494936D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3568" y="5439694"/>
            <a:ext cx="752344" cy="1102026"/>
          </a:xfrm>
          <a:prstGeom prst="snip2Same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99217698-099B-3C9A-7364-2312C5346B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396" y="7772893"/>
            <a:ext cx="1165963" cy="930949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8A21E06E-BF78-7847-3FB9-91DE223FD6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8827" y="7830134"/>
            <a:ext cx="1049533" cy="784249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C1309C6E-4692-5579-F182-60E5AD7EA2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86233" y="7812325"/>
            <a:ext cx="928179" cy="90234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F2A9E9F5-6597-8DD8-0687-7A2894BF07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5751" y="7848745"/>
            <a:ext cx="824989" cy="904315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2C8A1A30-696A-E0C3-2EFC-0A6BDEA83FF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b="5183"/>
          <a:stretch>
            <a:fillRect/>
          </a:stretch>
        </p:blipFill>
        <p:spPr>
          <a:xfrm>
            <a:off x="5260564" y="7901000"/>
            <a:ext cx="1002040" cy="7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346</TotalTime>
  <Words>64</Words>
  <Application>Microsoft Office PowerPoint</Application>
  <PresentationFormat>A4 용지(210x297mm)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SJ세종고딕B</vt:lpstr>
      <vt:lpstr>Yoon가변 머리정체 Bold_TT</vt:lpstr>
      <vt:lpstr>Yoon가변 소망 Bold_TT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명시 광</dc:creator>
  <cp:lastModifiedBy>명시 광</cp:lastModifiedBy>
  <cp:revision>43</cp:revision>
  <cp:lastPrinted>2024-03-08T04:50:48Z</cp:lastPrinted>
  <dcterms:created xsi:type="dcterms:W3CDTF">2024-03-08T01:09:13Z</dcterms:created>
  <dcterms:modified xsi:type="dcterms:W3CDTF">2026-02-20T02:05:12Z</dcterms:modified>
</cp:coreProperties>
</file>