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98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94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6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72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906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23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75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37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7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54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11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AF49-8085-4ECA-839A-75547C5BA457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41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7B4601F-F2D7-FC88-1165-E25929720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" y="166176"/>
            <a:ext cx="6858000" cy="9700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B5307C-FCE6-220D-B0F9-A07C000FA106}"/>
              </a:ext>
            </a:extLst>
          </p:cNvPr>
          <p:cNvSpPr txBox="1"/>
          <p:nvPr/>
        </p:nvSpPr>
        <p:spPr>
          <a:xfrm>
            <a:off x="799627" y="4341026"/>
            <a:ext cx="827471" cy="23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4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베이비 워커</a:t>
            </a:r>
            <a:endParaRPr lang="ko-KR" altLang="en-US" sz="940" b="1" dirty="0">
              <a:solidFill>
                <a:schemeClr val="tx1">
                  <a:lumMod val="75000"/>
                  <a:lumOff val="25000"/>
                </a:schemeClr>
              </a:solidFill>
              <a:latin typeface="SJ세종고딕B" panose="02020803020101020101" pitchFamily="18" charset="-127"/>
              <a:ea typeface="SJ세종고딕B" panose="0202080302010102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EDA61B-D513-2569-0DA8-E40ED2AA1DE6}"/>
              </a:ext>
            </a:extLst>
          </p:cNvPr>
          <p:cNvSpPr txBox="1"/>
          <p:nvPr/>
        </p:nvSpPr>
        <p:spPr>
          <a:xfrm>
            <a:off x="1809083" y="4301030"/>
            <a:ext cx="1049890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7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아기와 놀아주는 꼬꼬맘</a:t>
            </a:r>
            <a:endParaRPr lang="ko-KR" altLang="en-US" sz="870" b="1" dirty="0">
              <a:solidFill>
                <a:schemeClr val="tx1">
                  <a:lumMod val="75000"/>
                  <a:lumOff val="25000"/>
                </a:schemeClr>
              </a:solidFill>
              <a:latin typeface="SJ세종고딕B" panose="02020803020101020101" pitchFamily="18" charset="-127"/>
              <a:ea typeface="SJ세종고딕B" panose="020208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5D1FDC-4297-CD08-531F-DBCC85C57EFE}"/>
              </a:ext>
            </a:extLst>
          </p:cNvPr>
          <p:cNvSpPr txBox="1"/>
          <p:nvPr/>
        </p:nvSpPr>
        <p:spPr>
          <a:xfrm>
            <a:off x="2913235" y="4361613"/>
            <a:ext cx="1144865" cy="23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4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ABC</a:t>
            </a:r>
            <a:r>
              <a:rPr lang="ko-KR" altLang="en-US" sz="94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스마트싱크대</a:t>
            </a:r>
            <a:endParaRPr lang="ko-KR" altLang="en-US" sz="940" b="1" dirty="0">
              <a:solidFill>
                <a:schemeClr val="tx1">
                  <a:lumMod val="75000"/>
                  <a:lumOff val="25000"/>
                </a:schemeClr>
              </a:solidFill>
              <a:latin typeface="SJ세종고딕B" panose="02020803020101020101" pitchFamily="18" charset="-127"/>
              <a:ea typeface="SJ세종고딕B" panose="020208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272448-4CF5-1C4D-D9F6-68D9CB8802D9}"/>
              </a:ext>
            </a:extLst>
          </p:cNvPr>
          <p:cNvSpPr txBox="1"/>
          <p:nvPr/>
        </p:nvSpPr>
        <p:spPr>
          <a:xfrm>
            <a:off x="4022333" y="4312486"/>
            <a:ext cx="1111203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7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3</a:t>
            </a:r>
            <a:r>
              <a:rPr lang="ko-KR" altLang="en-US" sz="87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단계변형 운전놀이 자전거</a:t>
            </a:r>
            <a:endParaRPr lang="en-US" altLang="ko-KR" sz="870" b="1">
              <a:solidFill>
                <a:schemeClr val="tx1">
                  <a:lumMod val="75000"/>
                  <a:lumOff val="25000"/>
                </a:schemeClr>
              </a:solidFill>
              <a:latin typeface="SJ세종고딕B" panose="02020803020101020101" pitchFamily="18" charset="-127"/>
              <a:ea typeface="SJ세종고딕B" panose="020208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961B50-E8FB-B26F-0C75-A7EEECA24C4F}"/>
              </a:ext>
            </a:extLst>
          </p:cNvPr>
          <p:cNvSpPr txBox="1"/>
          <p:nvPr/>
        </p:nvSpPr>
        <p:spPr>
          <a:xfrm>
            <a:off x="5088696" y="4355467"/>
            <a:ext cx="1362874" cy="23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4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콩순이 말하는 에듀 청소기</a:t>
            </a:r>
            <a:endParaRPr lang="ko-KR" altLang="en-US" sz="940" b="1" spc="-150" dirty="0">
              <a:solidFill>
                <a:schemeClr val="tx1">
                  <a:lumMod val="75000"/>
                  <a:lumOff val="25000"/>
                </a:schemeClr>
              </a:solidFill>
              <a:latin typeface="SJ세종고딕B" panose="02020803020101020101" pitchFamily="18" charset="-127"/>
              <a:ea typeface="SJ세종고딕B" panose="0202080302010102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A2BE1E-3E6A-7FB7-D1CC-DA3A98326A48}"/>
              </a:ext>
            </a:extLst>
          </p:cNvPr>
          <p:cNvSpPr txBox="1"/>
          <p:nvPr/>
        </p:nvSpPr>
        <p:spPr>
          <a:xfrm>
            <a:off x="673717" y="6626931"/>
            <a:ext cx="1188146" cy="23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공놀이 개구리연못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SJ세종고딕B" panose="02020803020101020101" pitchFamily="18" charset="-127"/>
              <a:ea typeface="SJ세종고딕B" panose="020208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9F4B5A-CC3D-CD66-E102-9D85B5528923}"/>
              </a:ext>
            </a:extLst>
          </p:cNvPr>
          <p:cNvSpPr txBox="1"/>
          <p:nvPr/>
        </p:nvSpPr>
        <p:spPr>
          <a:xfrm>
            <a:off x="1771917" y="6593215"/>
            <a:ext cx="1132041" cy="329321"/>
          </a:xfrm>
          <a:prstGeom prst="rect">
            <a:avLst/>
          </a:prstGeom>
          <a:noFill/>
        </p:spPr>
        <p:txBody>
          <a:bodyPr wrap="none" rtlCol="0" anchor="ctr" anchorCtr="1">
            <a:normAutofit/>
          </a:bodyPr>
          <a:lstStyle/>
          <a:p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 </a:t>
            </a:r>
            <a:r>
              <a:rPr lang="ko-KR" altLang="en-US" sz="9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말하는 햄버거 자판기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6471F6-7276-72E5-85C0-63D76462CF50}"/>
              </a:ext>
            </a:extLst>
          </p:cNvPr>
          <p:cNvSpPr txBox="1"/>
          <p:nvPr/>
        </p:nvSpPr>
        <p:spPr>
          <a:xfrm>
            <a:off x="2903958" y="6645223"/>
            <a:ext cx="1103238" cy="21869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후레쉬 주방놀이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559D38-AFD3-FC2F-A1C7-FE87354B2BEF}"/>
              </a:ext>
            </a:extLst>
          </p:cNvPr>
          <p:cNvSpPr txBox="1"/>
          <p:nvPr/>
        </p:nvSpPr>
        <p:spPr>
          <a:xfrm>
            <a:off x="4109845" y="6643238"/>
            <a:ext cx="970704" cy="2521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핑크퐁 한글버스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FCE9DA-3AB4-8110-1B75-5C37788F01C2}"/>
              </a:ext>
            </a:extLst>
          </p:cNvPr>
          <p:cNvSpPr txBox="1"/>
          <p:nvPr/>
        </p:nvSpPr>
        <p:spPr>
          <a:xfrm>
            <a:off x="5243179" y="6644768"/>
            <a:ext cx="1037549" cy="23698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타요 클래식 붕붕카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SJ세종고딕B" panose="02020803020101020101" pitchFamily="18" charset="-127"/>
              <a:ea typeface="SJ세종고딕B" panose="0202080302010102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739B1C-AEEA-DDA3-AEE8-F931EBE73FBB}"/>
              </a:ext>
            </a:extLst>
          </p:cNvPr>
          <p:cNvSpPr txBox="1"/>
          <p:nvPr/>
        </p:nvSpPr>
        <p:spPr>
          <a:xfrm>
            <a:off x="515395" y="8868350"/>
            <a:ext cx="1305165" cy="23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뽀로로 빠방 스쿨버스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SJ세종고딕B" panose="02020803020101020101" pitchFamily="18" charset="-127"/>
              <a:ea typeface="SJ세종고딕B" panose="02020803020101020101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42BE4A-B255-ED4D-E6CA-848AC93EE9BA}"/>
              </a:ext>
            </a:extLst>
          </p:cNvPr>
          <p:cNvSpPr txBox="1"/>
          <p:nvPr/>
        </p:nvSpPr>
        <p:spPr>
          <a:xfrm>
            <a:off x="1803724" y="8835533"/>
            <a:ext cx="1047082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7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 스스로 굴러가는</a:t>
            </a:r>
            <a:endParaRPr lang="en-US" altLang="ko-KR" sz="870" b="1">
              <a:solidFill>
                <a:schemeClr val="tx1">
                  <a:lumMod val="75000"/>
                  <a:lumOff val="25000"/>
                </a:schemeClr>
              </a:solidFill>
              <a:latin typeface="SJ세종고딕B" panose="02020803020101020101" pitchFamily="18" charset="-127"/>
              <a:ea typeface="SJ세종고딕B" panose="02020803020101020101" pitchFamily="18" charset="-127"/>
            </a:endParaRPr>
          </a:p>
          <a:p>
            <a:pPr algn="ctr"/>
            <a:r>
              <a:rPr lang="ko-KR" altLang="en-US" sz="87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깜짝볼</a:t>
            </a:r>
            <a:endParaRPr lang="ko-KR" altLang="en-US" sz="870" b="1" dirty="0">
              <a:solidFill>
                <a:schemeClr val="tx1">
                  <a:lumMod val="75000"/>
                  <a:lumOff val="25000"/>
                </a:schemeClr>
              </a:solidFill>
              <a:latin typeface="SJ세종고딕B" panose="02020803020101020101" pitchFamily="18" charset="-127"/>
              <a:ea typeface="SJ세종고딕B" panose="0202080302010102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342817-EB85-91E8-D433-ECD3F333D384}"/>
              </a:ext>
            </a:extLst>
          </p:cNvPr>
          <p:cNvSpPr txBox="1"/>
          <p:nvPr/>
        </p:nvSpPr>
        <p:spPr>
          <a:xfrm>
            <a:off x="2863098" y="8871896"/>
            <a:ext cx="1194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코니 </a:t>
            </a:r>
            <a:r>
              <a:rPr lang="en-US" altLang="ko-KR" sz="90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4in1 </a:t>
            </a:r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스프링카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SJ세종고딕B" panose="02020803020101020101" pitchFamily="18" charset="-127"/>
              <a:ea typeface="SJ세종고딕B" panose="0202080302010102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683A68-7F05-A4E1-A281-7728DF774804}"/>
              </a:ext>
            </a:extLst>
          </p:cNvPr>
          <p:cNvSpPr txBox="1"/>
          <p:nvPr/>
        </p:nvSpPr>
        <p:spPr>
          <a:xfrm>
            <a:off x="4080087" y="8855861"/>
            <a:ext cx="1008609" cy="226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7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뽀로로 약국놀이</a:t>
            </a:r>
            <a:endParaRPr lang="ko-KR" altLang="en-US" sz="870" b="1" dirty="0">
              <a:solidFill>
                <a:schemeClr val="tx1">
                  <a:lumMod val="75000"/>
                  <a:lumOff val="25000"/>
                </a:schemeClr>
              </a:solidFill>
              <a:latin typeface="SJ세종고딕B" panose="02020803020101020101" pitchFamily="18" charset="-127"/>
              <a:ea typeface="SJ세종고딕B" panose="02020803020101020101" pitchFamily="18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769AA2-8AE0-3B05-3B82-03D75B340918}"/>
              </a:ext>
            </a:extLst>
          </p:cNvPr>
          <p:cNvSpPr txBox="1"/>
          <p:nvPr/>
        </p:nvSpPr>
        <p:spPr>
          <a:xfrm>
            <a:off x="5146360" y="8883355"/>
            <a:ext cx="1350050" cy="23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40" b="1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피아노 어라운드 위고</a:t>
            </a:r>
            <a:endParaRPr lang="ko-KR" altLang="en-US" sz="940" b="1" dirty="0">
              <a:solidFill>
                <a:schemeClr val="tx1">
                  <a:lumMod val="75000"/>
                  <a:lumOff val="25000"/>
                </a:schemeClr>
              </a:solidFill>
              <a:latin typeface="SJ세종고딕B" panose="02020803020101020101" pitchFamily="18" charset="-127"/>
              <a:ea typeface="SJ세종고딕B" panose="0202080302010102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B01B4BC-A373-80DD-DC8B-90B230DB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96" y="665369"/>
            <a:ext cx="1263487" cy="139438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652A2D4-ADA4-C799-9CC7-D5D042077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21" y="5566878"/>
            <a:ext cx="976295" cy="86120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EF0C9BE-24B9-E037-4F8A-214FA3F49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026" y="5604970"/>
            <a:ext cx="976295" cy="82311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E587DDD-D42B-52AF-BA1A-477BBFA3C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323" y="5511131"/>
            <a:ext cx="825791" cy="96839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6E64811-6F51-47C8-39BC-262805E23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535" y="5549847"/>
            <a:ext cx="929488" cy="93335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D590B1A-CE02-4A32-8E55-C852E7AC26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3179" y="5511131"/>
            <a:ext cx="922627" cy="96839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86D7ABC-DC4E-C34D-4242-5D3EB2D58B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754" y="7803152"/>
            <a:ext cx="1083218" cy="713519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238441A-4A9C-B1AD-52B7-E90EF3AC71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0620" y="7803152"/>
            <a:ext cx="635133" cy="83706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C2A7BE5F-0F4D-C093-ACE5-9DE2E88FF9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5626" y="7759473"/>
            <a:ext cx="976296" cy="1006925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D54BDF53-056A-BEE6-39F1-E04D2FD24A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1250" y="7862576"/>
            <a:ext cx="887123" cy="800717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DE4CB925-5908-AB35-A837-2C3664AFBF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7787" y="7859648"/>
            <a:ext cx="853409" cy="857662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6CB78D0C-36CD-F231-2B60-98D77ED303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068" y="3187037"/>
            <a:ext cx="1005248" cy="999625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ED024532-DA52-3E05-FE43-34C4C8E81C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30819" y="3256353"/>
            <a:ext cx="825792" cy="992092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063247D4-0B78-2705-E4D4-2CE4DD3D3C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50659" y="3344598"/>
            <a:ext cx="566738" cy="890588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7DA99D43-34FB-CC6B-EA12-6BE655FC65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77629" y="3344599"/>
            <a:ext cx="825792" cy="841176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C5249FD5-4EEC-5E31-6039-CBD65230424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0014" y="3256353"/>
            <a:ext cx="825791" cy="92095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9B28DF0-A5A2-5939-CB85-4BCEE91AC285}"/>
              </a:ext>
            </a:extLst>
          </p:cNvPr>
          <p:cNvSpPr/>
          <p:nvPr/>
        </p:nvSpPr>
        <p:spPr>
          <a:xfrm>
            <a:off x="317679" y="1083027"/>
            <a:ext cx="259363" cy="414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5</a:t>
            </a:r>
            <a:endParaRPr lang="ko-KR" altLang="en-US" sz="2900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34" charset="-128"/>
              <a:ea typeface="땅스부대찌개 OTF Bold" panose="020205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97CE257-1391-985D-74AD-212BB38F2BC9}"/>
              </a:ext>
            </a:extLst>
          </p:cNvPr>
          <p:cNvSpPr/>
          <p:nvPr/>
        </p:nvSpPr>
        <p:spPr>
          <a:xfrm>
            <a:off x="3335628" y="1792223"/>
            <a:ext cx="1907552" cy="23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lang="en-US" altLang="ko-KR" sz="105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2024. 3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34" charset="-128"/>
                <a:ea typeface="Yoon가변 머리정체 Bold_TT" panose="02020603020101020101" pitchFamily="18" charset="-127"/>
              </a:rPr>
              <a:t>월</a:t>
            </a:r>
            <a:r>
              <a:rPr lang="en-US" altLang="ko-KR" sz="105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~ 2024. 5</a:t>
            </a:r>
            <a:r>
              <a:rPr lang="ko-KR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34" charset="-128"/>
                <a:ea typeface="Yoon가변 머리정체 Bold_TT" panose="02020603020101020101" pitchFamily="18" charset="-127"/>
              </a:rPr>
              <a:t>월 기준</a:t>
            </a:r>
            <a:r>
              <a:rPr lang="en-US" altLang="ko-KR" sz="105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)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Yu Gothic UI" panose="020B0500000000000000" pitchFamily="34" charset="-128"/>
              <a:ea typeface="Yoon가변 머리정체 Bold_T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160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56</Words>
  <Application>Microsoft Office PowerPoint</Application>
  <PresentationFormat>A4 용지(210x297mm)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SJ세종고딕B</vt:lpstr>
      <vt:lpstr>Yu Gothic UI</vt:lpstr>
      <vt:lpstr>Yu Gothic UI Semibold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명시 광</dc:creator>
  <cp:lastModifiedBy>소라 김</cp:lastModifiedBy>
  <cp:revision>10</cp:revision>
  <cp:lastPrinted>2024-03-08T04:50:48Z</cp:lastPrinted>
  <dcterms:created xsi:type="dcterms:W3CDTF">2024-03-08T01:09:13Z</dcterms:created>
  <dcterms:modified xsi:type="dcterms:W3CDTF">2024-05-29T01:23:15Z</dcterms:modified>
</cp:coreProperties>
</file>